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989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929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9652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935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241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3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056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648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463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374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214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23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806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448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586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91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0CB6-9A52-474C-94FF-2032FECBF3AB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47B084-7BCF-46B1-9C39-8E28434663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75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dacity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8261" y="876178"/>
            <a:ext cx="9615854" cy="2387600"/>
          </a:xfrm>
        </p:spPr>
        <p:txBody>
          <a:bodyPr>
            <a:normAutofit/>
          </a:bodyPr>
          <a:lstStyle/>
          <a:p>
            <a:r>
              <a:rPr lang="en-IN" sz="4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of MOOCs in Higher education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277" y="3004162"/>
            <a:ext cx="9144000" cy="2869101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  <a:b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Paramita</a:t>
            </a:r>
            <a: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</a:t>
            </a:r>
            <a:br>
              <a:rPr lang="en-I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Librarian,</a:t>
            </a:r>
            <a:endParaRPr lang="en-IN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Chandraketugarh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Sahidullah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Smriti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Mahavidyalaya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IN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Berachampa</a:t>
            </a:r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North 24 </a:t>
            </a:r>
            <a:r>
              <a:rPr lang="en-IN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Parganas</a:t>
            </a:r>
            <a:endParaRPr lang="en-IN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 Id: senparamita1987@gmail.com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66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148" y="408680"/>
            <a:ext cx="7766936" cy="751905"/>
          </a:xfrm>
        </p:spPr>
        <p:txBody>
          <a:bodyPr/>
          <a:lstStyle/>
          <a:p>
            <a:pPr algn="l"/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9217" y="3067201"/>
            <a:ext cx="80303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MOOCs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hosting platforms and websites include the following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Coursera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Coursera partners with universities and organizations, and most of their courses are taught by professors from well-known universities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largest MOOC provider with 542 courses from 107 educational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EdX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EdX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offers courses on a range of subjects from prestigious universities and institutions worldwide. Created by Harvard &amp;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Udacity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Created by Stanford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Udacity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offers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technology-related fields, such as programming, data science and artificial intelligence. It provides both paid and free courses, and some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also available for individuals who desire more in-depth study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FutureLearn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FutureLearn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offers courses from universities and institutions around the world. It encompasses a broad spectrum of subjects, </a:t>
            </a:r>
            <a:endParaRPr lang="en-US" sz="1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2148" y="1353422"/>
            <a:ext cx="80273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MOOCs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stands for Massive Open Online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Courses. MOOC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free online course that anyone can enroll in. MOOCs are designed to be flexible and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affordable to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 new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 and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quality educational experiences. 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courses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or university courses, or they can be less structured. MOOCs are often used for higher education, upskilling, </a:t>
            </a:r>
            <a:r>
              <a:rPr lang="en-US" sz="1600" i="1" dirty="0" smtClean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career </a:t>
            </a:r>
            <a:r>
              <a:rPr lang="en-US" sz="1600" i="1" dirty="0">
                <a:solidFill>
                  <a:srgbClr val="001D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advancement, and they can enhance employment opportunities or further studies.</a:t>
            </a:r>
            <a:endParaRPr lang="en-IN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4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7156" y="592515"/>
            <a:ext cx="832631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MOOCs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widespread adoption and use of online courses provides the following benefits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dependence on a physical location.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This can improve collaboration efforts and save time by eliminating a student's commute. Online education also enables social distancing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access to higher </a:t>
            </a:r>
            <a:r>
              <a:rPr lang="en-US" sz="16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education: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high-quality education 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ultimately increase quality of life and contribute to sustainable professional development efforts by providing a high-quality, accessible learning infrastructure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Affordability of higher </a:t>
            </a:r>
            <a:r>
              <a:rPr lang="en-US" sz="16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education:</a:t>
            </a:r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Scalability makes these types of courses more 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cost-effective.</a:t>
            </a:r>
          </a:p>
          <a:p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learning </a:t>
            </a:r>
            <a:r>
              <a:rPr lang="en-US" sz="16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schedule:</a:t>
            </a:r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courses are self-paced, which can accommodate student work schedules. </a:t>
            </a:r>
            <a:endParaRPr lang="en-US" sz="1600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</a:t>
            </a:r>
            <a:r>
              <a:rPr lang="en-US" sz="16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opportunities: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MOOCs frequently feature a broad and diverse community of learners from across the globe, which facilitates networking, collaboration and the sharing of ideas with peers who have similar interests and objectives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 </a:t>
            </a:r>
            <a:r>
              <a:rPr lang="en-US" sz="16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evaluation and </a:t>
            </a:r>
            <a:r>
              <a:rPr lang="en-US" sz="16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monitoring:</a:t>
            </a:r>
            <a:r>
              <a:rPr lang="en-US" sz="1600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Online courses provide an easy and automated way to monitor student performance and </a:t>
            </a:r>
            <a:r>
              <a:rPr lang="en-US" sz="1600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scores.</a:t>
            </a:r>
            <a:endParaRPr lang="en-US" sz="1600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8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454" y="1404348"/>
            <a:ext cx="7766936" cy="5031620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much flexibility: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Flexibility can make the course more difficult to manage, as some students require the structure of in-person learning.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of 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commitment: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Some students might not feel as committed to attending a free online course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these courses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system to measure and validate the progress of the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Inaccessibility 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instructors.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Because most instructors are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online,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 them less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accessible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personalized guidance and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mentorship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literacy required for effective use. 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Learners must be able to effectively communicate across digital platforms.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Fewer opportunities for networking.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Students are less likely to form relationships with instructors and other students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reliable internet connections.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Courses require strong internet connections, which can be an issue in developing countries and underprivileged communities.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many choices.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When searching for the right course, large amounts of similar courses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hinder the decision-making process for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 and they became puzzled to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 the course credits into the present system so that it counts towards a degree from a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1454" y="800101"/>
            <a:ext cx="3411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of MOOCs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9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9616" y="1266092"/>
            <a:ext cx="91703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MOOCs will sustain over the established standard educational pedagogy mainly for the following reasons.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Scalability: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the conventional set-up, if we want to increase the number of students in a class, we need to move to a bigger classroom or extend the infrastructure. Then only with an online classroom, scaling up the course batch size will manage the situation.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resource utilization: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learner can get the opportunity to learn from the best teacher sitting in another corner of the world. It is the best utilization of human resources.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Self-paced learning opportunity: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Many a studies have found that people have different learning styles, and they pick up new concepts at their own paces. Self-paced courses allow one to study and learn at their own time.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Removal of other constraints: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Not everybody in the world is privileged enough or financially endowed to go to the best institutions for higher studies. People currently in the work-force have very few options for pursuing their higher education or academic interests that fit into their work-schedule. Online courses can help truly making education a universally available resource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future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MOOCs will be utilized hand-in-hand with the traditional methods wherein completing a particular online course contributes a certain amount of credits towards the actual course or the degree program.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39616" y="641838"/>
            <a:ext cx="2611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rgbClr val="92D050"/>
                </a:solidFill>
              </a:rPr>
              <a:t>Conclusion</a:t>
            </a:r>
            <a:endParaRPr lang="en-IN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27379"/>
            <a:ext cx="8596668" cy="1822390"/>
          </a:xfrm>
        </p:spPr>
        <p:txBody>
          <a:bodyPr>
            <a:normAutofit fontScale="90000"/>
          </a:bodyPr>
          <a:lstStyle/>
          <a:p>
            <a:r>
              <a:rPr lang="en-IN" dirty="0"/>
              <a:t>References</a:t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Moreno-Marcos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M., </a:t>
            </a:r>
            <a:r>
              <a:rPr lang="en-IN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Alario-Hoyos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C., Muñoz-Merino, P. J., Delgado </a:t>
            </a:r>
            <a:r>
              <a:rPr lang="en-IN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Kloos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.(2018), 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 in MOOCs: A review and future research directions, IEEE Transactions on Learning Technologies, July </a:t>
            </a: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10.1109/TLT.2018.2856808</a:t>
            </a:r>
            <a:b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Mutawa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Abdullah M. (2023)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MOOCs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Higher Education – Current State and Future Trends.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DOI: </a:t>
            </a:r>
            <a: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10.5772/intechopen.1001367</a:t>
            </a:r>
            <a:br>
              <a:rPr lang="en-IN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Porter, S. (2015),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 of MOOCs: a sustainable future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The Bottom Line, Vol. 28 No. 1/2, pp. 52-62. https://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doi.org/10.1108/BL-12-2014-0035</a:t>
            </a:r>
            <a:b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9430" y="5002768"/>
            <a:ext cx="60051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IN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7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</TotalTime>
  <Words>982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Facet</vt:lpstr>
      <vt:lpstr>Future of MOOCs in Higher education  </vt:lpstr>
      <vt:lpstr>Introduction</vt:lpstr>
      <vt:lpstr>PowerPoint Presentation</vt:lpstr>
      <vt:lpstr>PowerPoint Presentation</vt:lpstr>
      <vt:lpstr>PowerPoint Presentation</vt:lpstr>
      <vt:lpstr>References  Moreno-Marcos, P. M., Alario-Hoyos, C., Muñoz-Merino, P. J., Delgado Kloos, C.(2018), Prediction in MOOCs: A review and future research directions, IEEE Transactions on Learning Technologies, July DOI: 10.1109/TLT.2018.2856808  Mutawa, Abdullah M. (2023) MOOCs at Higher Education – Current State and Future Trends.DOI: 10.5772/intechopen.1001367  Porter, S. (2015), The economics of MOOCs: a sustainable future?, The Bottom Line, Vol. 28 No. 1/2, pp. 52-62. https://doi.org/10.1108/BL-12-2014-0035 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MOOCs in Higher education  </dc:title>
  <dc:creator>ABC</dc:creator>
  <cp:lastModifiedBy>ABC</cp:lastModifiedBy>
  <cp:revision>93</cp:revision>
  <dcterms:created xsi:type="dcterms:W3CDTF">2024-08-29T16:19:29Z</dcterms:created>
  <dcterms:modified xsi:type="dcterms:W3CDTF">2024-08-30T00:11:01Z</dcterms:modified>
</cp:coreProperties>
</file>